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dachwerk/unterdach-konterlattung-dachlatten-aufbau/"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https://holzundhaus.github.io/spreedachwerk/unterdach-konterlattung-dachlatten-aufbau/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