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carport/satellite-publisher/licht-strom-holzcarport-elektroinstalla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https://holzundhaus.github.io/spreecarport/satellite-publisher/licht-strom-holzcarport-elektroinstallation/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