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carport.blogspot.com/2026/10/fundamentarten-fur-den-holzcarport.html" TargetMode="External"/><Relationship Id="rId3" Type="http://schemas.openxmlformats.org/officeDocument/2006/relationships/hyperlink" Target="https://holzundhaus.github.io/spreecarport/dateien/minimax-7074d38c257c357edf76802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Fundamentarten für den Holzcarport: Punktfundament, Streifenfundament oder Bodenplatte · Erklärende Präsentation</a:t>
            </a:r>
          </a:p>
        </p:txBody>
      </p:sp>
      <p:sp>
        <p:nvSpPr>
          <p:cNvPr id="3" name="Content Placeholder 2"/>
          <p:cNvSpPr>
            <a:spLocks noGrp="1"/>
          </p:cNvSpPr>
          <p:nvPr>
            <p:ph idx="1"/>
          </p:nvPr>
        </p:nvSpPr>
        <p:spPr/>
        <p:txBody>
          <a:bodyPr/>
          <a:lstStyle/>
          <a:p>
            <a:r>
              <a:t>Überblick: Das Fundament ist der unsichtbare, aber tragende Teil jedes Holzcarports. Ohne eine durchdachte Gründung können selbst hochwertige Hölzer und Dächer ihre Funktion nicht dauerhaft erfüllen. Dieser Ratgeber erklärt, welche Fundamentarten für Holzcarports in Frage kommen, wie die Wahl vom Untergrund abhängt und welche Punkte bei einer Anfrage an den Fachbetrieb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Fundament mehr als ein Detail ist</a:t>
            </a:r>
          </a:p>
        </p:txBody>
      </p:sp>
      <p:sp>
        <p:nvSpPr>
          <p:cNvPr id="3" name="Content Placeholder 2"/>
          <p:cNvSpPr>
            <a:spLocks noGrp="1"/>
          </p:cNvSpPr>
          <p:nvPr>
            <p:ph idx="1"/>
          </p:nvPr>
        </p:nvSpPr>
        <p:spPr/>
        <p:txBody>
          <a:bodyPr/>
          <a:lstStyle/>
          <a:p>
            <a:pPr>
              <a:defRPr sz="1800"/>
            </a:pPr>
            <a:r>
              <a:t>Die Dauerhaftigkeit eines Holzcarports hängt von drei Bausteinen ab: Tragwerk, Dach und Holzschutz. Doch erst ein geeignetes Fundament stellt sicher, dass alle drei ihren Zweck über Jahre hinweg erfüllen. Es leitet die Lasten aus Eigengewicht, Schnee und Wind sicher in den Baugrund ab und verhindert Setzungen oder frostbedingte Hebungen. Eine vorhandene Stellfläche – etwa Pflaster oder Asphalt – ersetzt ein Fundament nicht automatisch, denn diese Oberflächen sind in der Regel als Nutzschicht und nicht als Gründung ausgelegt. Aushub, Fundament und Befestigungsmittel sollten daher als eigenständige Positionen eingeplant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gängigen Fundamenttypen im Überblick</a:t>
            </a:r>
          </a:p>
        </p:txBody>
      </p:sp>
      <p:sp>
        <p:nvSpPr>
          <p:cNvPr id="3" name="Content Placeholder 2"/>
          <p:cNvSpPr>
            <a:spLocks noGrp="1"/>
          </p:cNvSpPr>
          <p:nvPr>
            <p:ph idx="1"/>
          </p:nvPr>
        </p:nvSpPr>
        <p:spPr/>
        <p:txBody>
          <a:bodyPr/>
          <a:lstStyle/>
          <a:p>
            <a:pPr>
              <a:defRPr sz="1800"/>
            </a:pPr>
            <a:r>
              <a:t>Für Holzcarports werden vor allem drei Fundamentarten eingesetzt. Das Punktfundament setzt unter jeder Stütze einen eigenen Betonblock, der die vertikalen Lasten konzentriert in den tragfähigen Untergrund überträgt. Es eignet sich bei gleichmäßigem Baugrund und wenn der Abstand zwischen den Stützen die Statik nicht überlastet. Das Streifenfundament besteht aus einem durchgehenden, frostsicher gegründeten Betonstreifen, auf dem mehrere Pfosten ruhen. Es verteilt die Lasten flächiger und verzeiht kleinere Unterschiede in der Bodentragfähigkeit. Die Bodenplatte als dritte Variante ist eine durchgehende, bewehrte Betonfläche, die gleichzeitig Fun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gängigen Fundamenttypen im Überblick</a:t>
            </a:r>
          </a:p>
        </p:txBody>
      </p:sp>
      <p:sp>
        <p:nvSpPr>
          <p:cNvPr id="3" name="Content Placeholder 2"/>
          <p:cNvSpPr>
            <a:spLocks noGrp="1"/>
          </p:cNvSpPr>
          <p:nvPr>
            <p:ph idx="1"/>
          </p:nvPr>
        </p:nvSpPr>
        <p:spPr/>
        <p:txBody>
          <a:bodyPr/>
          <a:lstStyle/>
          <a:p>
            <a:pPr>
              <a:defRPr sz="1800"/>
            </a:pPr>
            <a:r>
              <a:t>dament und Stellfläche bildet und sich besonders bei weniger tragfähigem Baugrund oder Neuherstellung des Stellplatzes empfiehlt.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 Stützenposition und Lastabtrag im Zusammenspiel</a:t>
            </a:r>
          </a:p>
        </p:txBody>
      </p:sp>
      <p:sp>
        <p:nvSpPr>
          <p:cNvPr id="3" name="Content Placeholder 2"/>
          <p:cNvSpPr>
            <a:spLocks noGrp="1"/>
          </p:cNvSpPr>
          <p:nvPr>
            <p:ph idx="1"/>
          </p:nvPr>
        </p:nvSpPr>
        <p:spPr/>
        <p:txBody>
          <a:bodyPr/>
          <a:lstStyle/>
          <a:p>
            <a:pPr>
              <a:defRPr sz="1800"/>
            </a:pPr>
            <a:r>
              <a:t>Die Entscheidung für eine Fundamentart ergibt sich aus dem Zusammenspiel mehrerer Faktoren. Die Bodenart spielt eine zentrale Rolle: Sand- und Kiesböden leiten punktuelle Lasten gut ab, während bindige oder aufgefüllte Böden eher eine flächige Gründung erfordern. Die Stützenanordnung beeinflusst ebenfalls die Wahl, denn weit gespannte Träger mit wenigen Pfosten leiten mehr Last pro Stütze weiter und können ein Punktfundament an seine Grenzen bringen. Hinzu kommen die örtlichen Bedingungen wie Hanglage, Frosttiefe und die Zugänglichkeit des Montagebereichs. Eine Prüfung des konkreten Grundstücks ist daher ratsam, bevor die Fundamentart endgült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 Stützenposition und Lastabtrag im Zusammenspiel</a:t>
            </a:r>
          </a:p>
        </p:txBody>
      </p:sp>
      <p:sp>
        <p:nvSpPr>
          <p:cNvPr id="3" name="Content Placeholder 2"/>
          <p:cNvSpPr>
            <a:spLocks noGrp="1"/>
          </p:cNvSpPr>
          <p:nvPr>
            <p:ph idx="1"/>
          </p:nvPr>
        </p:nvSpPr>
        <p:spPr/>
        <p:txBody>
          <a:bodyPr/>
          <a:lstStyle/>
          <a:p>
            <a:pPr>
              <a:defRPr sz="1800"/>
            </a:pPr>
            <a:r>
              <a:t>ig festgelegt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Wiederverwendung bestehender Stellflächen</a:t>
            </a:r>
          </a:p>
        </p:txBody>
      </p:sp>
      <p:sp>
        <p:nvSpPr>
          <p:cNvPr id="3" name="Content Placeholder 2"/>
          <p:cNvSpPr>
            <a:spLocks noGrp="1"/>
          </p:cNvSpPr>
          <p:nvPr>
            <p:ph idx="1"/>
          </p:nvPr>
        </p:nvSpPr>
        <p:spPr/>
        <p:txBody>
          <a:bodyPr/>
          <a:lstStyle/>
          <a:p>
            <a:pPr>
              <a:defRPr sz="1800"/>
            </a:pPr>
            <a:r>
              <a:t>Viele Grundstücke verfügen bereits über eine gepflasterte oder asphaltierte Fläche, auf der der Carport stehen soll. Dabei ist wichtig zu unterscheiden: Eine Pflasterfläche ist eine Nutzschicht, kein Fundament. Punktfundamente werden durch das Pflaster hindurch in den tragfähigen Untergrund geführt. Asphalt ist ebenfalls nicht frostsicher gegründet und nicht für die Aufnahme von Stützenkräften ausgelegt. Bestehende Betonflächen können nur dann als Fundament dienen, wenn Dicke, Bewehrung und Untergrund nachweislich für die zu erwartenden Lasten ausgelegt sind. In allen anderen Fällen wird das Fundament unabhängig von der vorhandenen Oberfläche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Wiederverwendung bestehender Stellflächen</a:t>
            </a:r>
          </a:p>
        </p:txBody>
      </p:sp>
      <p:sp>
        <p:nvSpPr>
          <p:cNvPr id="3" name="Content Placeholder 2"/>
          <p:cNvSpPr>
            <a:spLocks noGrp="1"/>
          </p:cNvSpPr>
          <p:nvPr>
            <p:ph idx="1"/>
          </p:nvPr>
        </p:nvSpPr>
        <p:spPr/>
        <p:txBody>
          <a:bodyPr/>
          <a:lstStyle/>
          <a:p>
            <a:pPr>
              <a:defRPr sz="1800"/>
            </a:pPr>
            <a:r>
              <a:t> neu hergestellt.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Fragen für die Anfrage an den Fachbetrieb</a:t>
            </a:r>
          </a:p>
        </p:txBody>
      </p:sp>
      <p:sp>
        <p:nvSpPr>
          <p:cNvPr id="3" name="Content Placeholder 2"/>
          <p:cNvSpPr>
            <a:spLocks noGrp="1"/>
          </p:cNvSpPr>
          <p:nvPr>
            <p:ph idx="1"/>
          </p:nvPr>
        </p:nvSpPr>
        <p:spPr/>
        <p:txBody>
          <a:bodyPr/>
          <a:lstStyle/>
          <a:p>
            <a:pPr>
              <a:defRPr sz="1800"/>
            </a:pPr>
            <a:r>
              <a:t>Einige Punkte lassen sich erst nach der Begutachtung des konkreten Vorhabens klären und gehören daher ausdrücklich in die Anfrage oder ein Vorgespräch. Dazu zählen die erforderliche Frosttiefe und der damit verbundene Aushubaufwand, die rechnerisch notwendige Fundamentart bei der geplanten Spannweite und Dachform sowie die Lösung der Wasserführung am Fundament, damit kein Wasser dauerhaft an Stützenfüßen steht. Ebenfalls zu klären ist, welche Leistungen im Angebot enthalten sind und welche der Auftraggeber selbst erbringt – etwa bei einer bestehenden Stellfläche. Wer diese Fragen vor der Montage klärt, schafft die Voraussetzung dafür, dass da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Fragen für die Anfrage an den Fachbetrieb</a:t>
            </a:r>
          </a:p>
        </p:txBody>
      </p:sp>
      <p:sp>
        <p:nvSpPr>
          <p:cNvPr id="3" name="Content Placeholder 2"/>
          <p:cNvSpPr>
            <a:spLocks noGrp="1"/>
          </p:cNvSpPr>
          <p:nvPr>
            <p:ph idx="1"/>
          </p:nvPr>
        </p:nvSpPr>
        <p:spPr/>
        <p:txBody>
          <a:bodyPr/>
          <a:lstStyle/>
          <a:p>
            <a:pPr>
              <a:defRPr sz="1800"/>
            </a:pPr>
            <a:r>
              <a:t>s Fundament seine Rolle als tragender Teil des Holzcarports dauerhaft erfüllt.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Fundamentarten für den Holzcarport: Punktfundament, Streifenfundament oder Bodenplatte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