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verkleidungberlin.tumblr.com/post/829939089122983936/oct26-r23-tum-01"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https://holzverkleidungberlin.tumblr.com/post/829939089122983936/oct26-r23-tum-01</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