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treppeberlin.blogspot.com/2026/10/holztreppe-wie-dokumentiert-man.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https://holztreppeberlin.blogspot.com/2026/10/holztreppe-wie-dokumentiert-man.html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