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meisternrw.blogspot.com/search/label/Projektvorbereitun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https://holzmeisternrw.blogspot.com/search/label/Projektvorbereitung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