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konstruktionenberlin/phasen-holzbauvorhaben-erstkontakt-bis-montag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https://holzundhaus.github.io/holzkonstruktionenberlin/phasen-holzbauvorhaben-erstkontakt-bis-montage/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