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konstruktionenberlin/blog/oct26-r17-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https://holzundhaus.github.io/holzkonstruktionenberlin/blog/oct26-r17-git-01/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