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kompassnrw/holzbau-baugenehmigung-nrw-verfahren-einordn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https://holzundhaus.github.io/holzkompassnrw/holzbau-baugenehmigung-nrw-verfahren-einordnen/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