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carportberlin/zufahrt-holzcarport-breite-rangierflaeche-bod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https://holzundhaus.github.io/holzcarportberlin/zufahrt-holzcarport-breite-rangierflaeche-boden/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