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carportberlin.tumblr.com/post/829939091445514240/oct26-r13-tum-01"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https://holzcarportberlin.tumblr.com/post/829939091445514240/oct26-r13-tum-01</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