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muenchen.blogspot.com/2026/10/dachausbau-wie-dokumentiert-ma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https://dachwerkmuenchen.blogspot.com/2026/10/dachausbau-wie-dokumentiert-man.html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