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werkduesseldorf" TargetMode="External"/><Relationship Id="rId3" Type="http://schemas.openxmlformats.org/officeDocument/2006/relationships/hyperlink" Target="https://holzundhaus.github.io/dachwerkduesseldorf/dateien/minimax-a231b8d32104a13f4956f4e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dachwerkduesseldorf.de · Erklärende Präsentation</a:t>
            </a:r>
          </a:p>
        </p:txBody>
      </p:sp>
      <p:sp>
        <p:nvSpPr>
          <p:cNvPr id="3" name="Content Placeholder 2"/>
          <p:cNvSpPr>
            <a:spLocks noGrp="1"/>
          </p:cNvSpPr>
          <p:nvPr>
            <p:ph idx="1"/>
          </p:nvPr>
        </p:nvSpPr>
        <p:spPr/>
        <p:txBody>
          <a:bodyPr/>
          <a:lstStyle/>
          <a:p>
            <a:r>
              <a:t>Ein Flachdach ist über Jahrzehnte Wind und Wetter ausgesetzt. Regelmäßige Sichtkontrollen helfen, Probleme frühzeitig zu erkennen, bevor sie sich zu aufwendigen Sanierungen entwickeln. Eigentümer können dabei bestimmte Bereiche selbst prüfen, ohne auf Fachbetriebe angewiesen zu sein.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und wie oft eine Prüfung sinnvoll ist</a:t>
            </a:r>
          </a:p>
        </p:txBody>
      </p:sp>
      <p:sp>
        <p:nvSpPr>
          <p:cNvPr id="3" name="Content Placeholder 2"/>
          <p:cNvSpPr>
            <a:spLocks noGrp="1"/>
          </p:cNvSpPr>
          <p:nvPr>
            <p:ph idx="1"/>
          </p:nvPr>
        </p:nvSpPr>
        <p:spPr/>
        <p:txBody>
          <a:bodyPr/>
          <a:lstStyle/>
          <a:p>
            <a:pPr>
              <a:defRPr sz="1800"/>
            </a:pPr>
            <a:r>
              <a:t>Mindestens zweimal jährlich empfiehlt sich eine Begehung, idealerweise im Frühjahr nach dem Winter und im Herbst vor der kalten Jahreszeit. Auch nach starken Stürmen oder ungewöhnlichen Wetterereignissen lohnt sich ein schneller Blick. Betreten werden sollte das Dach dabei nur, wenn geeignete Zugänge und Sicherungsmaßnahmen vorhanden sind. Viele Beobachtungen gelingen bereits vom Fenster aus oder mit einem Fernglas.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 und Belag prüfen</a:t>
            </a:r>
          </a:p>
        </p:txBody>
      </p:sp>
      <p:sp>
        <p:nvSpPr>
          <p:cNvPr id="3" name="Content Placeholder 2"/>
          <p:cNvSpPr>
            <a:spLocks noGrp="1"/>
          </p:cNvSpPr>
          <p:nvPr>
            <p:ph idx="1"/>
          </p:nvPr>
        </p:nvSpPr>
        <p:spPr/>
        <p:txBody>
          <a:bodyPr/>
          <a:lstStyle/>
          <a:p>
            <a:pPr>
              <a:defRPr sz="1800"/>
            </a:pPr>
            <a:r>
              <a:t>Die sichtbare Dachfläche zeigt erste Hinweise auf Verschleiß. Risse im Belag, abgelöste Kanten oder Mooseinträge an geschützten Stellen deuten auf stehende Feuchtigkeit hin. Besonders in den Übergangsbereichen zu Aufkantungen, Durchdringungen und Anschlüssen an aufgehende Bauteile sollten Veränderungen notiert werden. Lose oder verschobene Plattenbeläge auf Dachterrassen sind nicht nur ein Sicherheitsproblem, sondern können auch auf darunterliegende Schäden in der Abdichtung hinweisen.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Durchdringungen kontrollieren</a:t>
            </a:r>
          </a:p>
        </p:txBody>
      </p:sp>
      <p:sp>
        <p:nvSpPr>
          <p:cNvPr id="3" name="Content Placeholder 2"/>
          <p:cNvSpPr>
            <a:spLocks noGrp="1"/>
          </p:cNvSpPr>
          <p:nvPr>
            <p:ph idx="1"/>
          </p:nvPr>
        </p:nvSpPr>
        <p:spPr/>
        <p:txBody>
          <a:bodyPr/>
          <a:lstStyle/>
          <a:p>
            <a:pPr>
              <a:defRPr sz="1800"/>
            </a:pPr>
            <a:r>
              <a:t>Dort, wo Lüftungsrohre, Geländerstützen, Lichtkuppeln oder andere Bauteile durch die Dachfläche geführt werden, ist die Abdichtung besonders beansprucht. Sichtbare Lücken, wulstartige Hebungen im Material oder farbliche Veränderungen am Übergang deuten auf nachlassende Dichtigkeit hin. Auch die Anschlüsse an Fassaden und Brüstungen verdienen Aufmerksamkeit, da diese Bereiche häufig die schwächste Stelle im System darstellen.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im Blick behalten</a:t>
            </a:r>
          </a:p>
        </p:txBody>
      </p:sp>
      <p:sp>
        <p:nvSpPr>
          <p:cNvPr id="3" name="Content Placeholder 2"/>
          <p:cNvSpPr>
            <a:spLocks noGrp="1"/>
          </p:cNvSpPr>
          <p:nvPr>
            <p:ph idx="1"/>
          </p:nvPr>
        </p:nvSpPr>
        <p:spPr/>
        <p:txBody>
          <a:bodyPr/>
          <a:lstStyle/>
          <a:p>
            <a:pPr>
              <a:defRPr sz="1800"/>
            </a:pPr>
            <a:r>
              <a:t>Funktionierende Dachabläufe und Notentwässerungen sind entscheidend für die Trockenheit der Konstruktion. Laub, Moos und Schmutz können Abläufe verstopfen und dazu führen, dass Wasser stehen bleibt oder sich an ungeschützten Stellen staut. Die Umgebung der Abläufe sollte frei von Bewuchs und Ablagerungen sein. Auch die Rinnen und Fallrohre am Gebäuderand gehören zur Gesamtentwässerung und sollten auf Beschädigungen oder Undichtigkeiten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dokumentieren und einordnen</a:t>
            </a:r>
          </a:p>
        </p:txBody>
      </p:sp>
      <p:sp>
        <p:nvSpPr>
          <p:cNvPr id="3" name="Content Placeholder 2"/>
          <p:cNvSpPr>
            <a:spLocks noGrp="1"/>
          </p:cNvSpPr>
          <p:nvPr>
            <p:ph idx="1"/>
          </p:nvPr>
        </p:nvSpPr>
        <p:spPr/>
        <p:txBody>
          <a:bodyPr/>
          <a:lstStyle/>
          <a:p>
            <a:pPr>
              <a:defRPr sz="1800"/>
            </a:pPr>
            <a:r>
              <a:t>Kleine Veränderungen sind nicht sofort ein Grund zur Sorge. Wer jedoch eine Liste der Beobachtungen mit Datum und Fotos führt, kann Entwicklungen über die Zeit nachvollziehen. Eine Verschlechterung innerhalb weniger Monate oder das erstmalige Auftreten von Feuchteflecken an der Decke unter dem Dach sollten zeitnah mit einem Fachbetrieb besprochen werden. Die eigene Dokumentation liefert dabei die Grundlage für ein gezieltes Gespräch über den tatsächlichen Zustand.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dachwerkduesseldorf.de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