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meisternrw.tumblr.com/post/830184257896038400/laubschutz-dachrinne-pflege-oder-risiko"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https://dachmeisternrw.tumblr.com/post/830184257896038400/laubschutz-dachrinne-pflege-oder-risiko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