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bbholzkonzept.blogspot.com/search/label/holzfassaden%20aufbau"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https://bbholzkonzept.blogspot.com/search/label/holzfassaden%20aufbau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