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muenster/standortfragen-carport-terrassendach-grenzabstaende-regenwasser-untergrun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https://holzundhaus.github.io/1aholzbaumuenster/standortfragen-carport-terrassendach-grenzabstaende-regenwasser-untergrund/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