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duisburg/holzarten-aussenbereich-duisburg-klim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https://holzundhaus.github.io/1aholzbauduisburg/holzarten-aussenbereich-duisburg-klima/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