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1aholzbaubonn/gaubenformen-innenraum-dachflaech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https://holzundhaus.github.io/1aholzbaubonn/gaubenformen-innenraum-dachflaeche/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