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bielefeld/dachgauben-gaubenformen-dachform-bielefel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https://holzundhaus.github.io/1aholzbaubielefeld/dachgauben-gaubenformen-dachform-bielefeld/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