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039holzfassade/-/blob/362cf6c061d560d60fc345dfb5e7e565b929ee1c/_posts/2026-10-12-modifiziertes-holz-fassade-thermoholz-accoya.m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https://gitlab.com/info4678/039holzfassade/-/blob/362cf6c061d560d60fc345dfb5e7e565b929ee1c/_posts/2026-10-12-modifiziertes-holz-fassade-thermoholz-accoya.md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